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Mon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0e97f812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0e97f812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0e97f812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0e97f812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0e97f812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0e97f812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0e97f812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0e97f812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15366c4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15366c4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0e97f812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0e97f812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0e97f812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0e97f812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0e97f81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0e97f81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0e97f81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0e97f81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0e97f812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0e97f81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0e97f812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0e97f812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0e97f81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0e97f81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0e97f812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0e97f812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0e97f81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0e97f81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0e97f812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0e97f812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hzl0DYp0lPbiMGzLDxQqdK3puwTMO8d8/view" TargetMode="External"/><Relationship Id="rId5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hyperlink" Target="https://github.com/khmelnitskiianton/mega-humidifier" TargetMode="External"/><Relationship Id="rId8" Type="http://schemas.openxmlformats.org/officeDocument/2006/relationships/hyperlink" Target="https://t.me/vapegoid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khmelnitskiianton/mega-humidifier/blob/main/scripts/main/setup.inc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Умный увлажнитель воздуха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83775" y="2797175"/>
            <a:ext cx="7330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Команда проекта: </a:t>
            </a:r>
            <a:r>
              <a:rPr lang="ru" sz="1400">
                <a:solidFill>
                  <a:schemeClr val="dk1"/>
                </a:solidFill>
              </a:rPr>
              <a:t>Хмельницкий Антон, Шилов Артем, Багацкий Дмитрий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385225" y="4275975"/>
            <a:ext cx="4390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Практикум по цифровому производству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2" y="84175"/>
            <a:ext cx="1253921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1152475"/>
            <a:ext cx="431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Была смоделирована печатная плата для сборки всех датчиков с помощью KiCad и FlatCam и вырезана на фрезерном станке Charly4U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Печатная плата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/>
          <p:nvPr/>
        </p:nvCxnSpPr>
        <p:spPr>
          <a:xfrm>
            <a:off x="333825" y="994225"/>
            <a:ext cx="410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300" y="87926"/>
            <a:ext cx="2642950" cy="496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4421475" y="4862400"/>
            <a:ext cx="4431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9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сборки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3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00" y="1174275"/>
            <a:ext cx="3991424" cy="219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424" y="2396575"/>
            <a:ext cx="4659077" cy="251835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10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сборки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4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21275"/>
            <a:ext cx="4043848" cy="23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650" y="1866774"/>
            <a:ext cx="4340649" cy="30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11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188325" y="1261325"/>
            <a:ext cx="299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Производительность парогенератора: 450 мл/ч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Емкость рассчитана на 4.5л, с учетом датчика уровня воды встроенного в парогенератор, эффективный объем воды для испарения 2.5л.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Получаем примерную длительность работы увлажнителя - 5.5ч.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Рекомендованная настройка работы увлажнителя - 5ч.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Экспериментальный</a:t>
            </a:r>
            <a:r>
              <a:rPr lang="ru"/>
              <a:t> расчет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5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5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8" name="Google Shape;178;p25" title="final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775" y="1371850"/>
            <a:ext cx="5653277" cy="317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987125"/>
            <a:ext cx="5301000" cy="25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Аналоги на рынке: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VITEK VT-2348 – имеет меньший функционал и слабую систему управления.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AlexGyver Humidifier – не обладает удобным интерфейсом и дисплеем.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DIY-проекты с YouTube – часто не имеют автоматизации и гибких настроек.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56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с аналогами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6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6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13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311700" y="1061275"/>
            <a:ext cx="8599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Стоимость проекта с учетом всех электронных и механических компонентов составляет ~3500руб. Что считается относительно низкой ценой для увлажнителя с продвинутым функционалом и управлением.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600" y="1987125"/>
            <a:ext cx="3075525" cy="30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11700" y="1152475"/>
            <a:ext cx="346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Функциональность устройства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Эффективность увлажнения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Конкурентоспособность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Конструктивные</a:t>
            </a:r>
            <a:r>
              <a:rPr lang="ru" sz="1400">
                <a:solidFill>
                  <a:schemeClr val="dk1"/>
                </a:solidFill>
              </a:rPr>
              <a:t> и инженерные решения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Возможные улучшения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и вывод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7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775" y="1152475"/>
            <a:ext cx="4276485" cy="377742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14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Наша команды и контакты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8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626" y="1152475"/>
            <a:ext cx="2866026" cy="19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311700" y="3153625"/>
            <a:ext cx="30987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Хмельницкий Антон, Б01-306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tg: @ivansiniczin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850" y="1153600"/>
            <a:ext cx="2866026" cy="190770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3286850" y="3153625"/>
            <a:ext cx="30987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Шилов Артем</a:t>
            </a:r>
            <a:r>
              <a:rPr lang="ru" sz="1300">
                <a:solidFill>
                  <a:schemeClr val="dk1"/>
                </a:solidFill>
              </a:rPr>
              <a:t>, Б01-306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tg: @</a:t>
            </a:r>
            <a:r>
              <a:rPr lang="ru" sz="1300">
                <a:solidFill>
                  <a:schemeClr val="dk1"/>
                </a:solidFill>
              </a:rPr>
              <a:t>aaaoaooaoaoo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0075" y="1152475"/>
            <a:ext cx="2398850" cy="23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6320075" y="3709575"/>
            <a:ext cx="30987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Багацкий Дмитрий</a:t>
            </a:r>
            <a:r>
              <a:rPr lang="ru" sz="1300">
                <a:solidFill>
                  <a:schemeClr val="dk1"/>
                </a:solidFill>
              </a:rPr>
              <a:t>, Б01-301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tg: </a:t>
            </a:r>
            <a:r>
              <a:rPr lang="ru" sz="1300">
                <a:solidFill>
                  <a:schemeClr val="dk1"/>
                </a:solidFill>
              </a:rPr>
              <a:t>@bagatsuki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4347025" y="4862400"/>
            <a:ext cx="382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15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203550" y="4181188"/>
            <a:ext cx="7450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Наш Github: </a:t>
            </a:r>
            <a:r>
              <a:rPr lang="ru" sz="1200" u="sng">
                <a:solidFill>
                  <a:srgbClr val="6D9EEB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https://github.com/khmelnitskiianton/mega-humidifier</a:t>
            </a:r>
            <a:endParaRPr sz="1200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Наш телеграм-канал: </a:t>
            </a:r>
            <a:r>
              <a:rPr lang="ru" sz="1200" u="sng">
                <a:solidFill>
                  <a:srgbClr val="6D9EEB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https://t.me/vapegoida</a:t>
            </a:r>
            <a:endParaRPr sz="120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Задачи проекта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Модульная часть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Датчики и элементы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Схема питания модулей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Задачи Arduino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Описание кода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Механическая часть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Контейнер, крышка и корпус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Печатная плата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Таблички с гравировкой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Процесс сборки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Экспериментальный</a:t>
            </a:r>
            <a:r>
              <a:rPr lang="ru" sz="1400">
                <a:solidFill>
                  <a:schemeClr val="dk1"/>
                </a:solidFill>
              </a:rPr>
              <a:t> расчет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Подведение итогов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 sz="1400">
                <a:solidFill>
                  <a:schemeClr val="dk1"/>
                </a:solidFill>
              </a:rPr>
              <a:t>Наша команда и контакты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4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1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5375" y="1201925"/>
            <a:ext cx="8520600" cy="35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" sz="1300">
                <a:solidFill>
                  <a:schemeClr val="dk1"/>
                </a:solidFill>
              </a:rPr>
              <a:t>Изучить существующие аналоги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" sz="1300">
                <a:solidFill>
                  <a:schemeClr val="dk1"/>
                </a:solidFill>
              </a:rPr>
              <a:t>Продумать и создать модель испарителя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ru" sz="1300">
                <a:solidFill>
                  <a:schemeClr val="dk1"/>
                </a:solidFill>
              </a:rPr>
              <a:t>Разработать конструкцию данного устройства и необходимые элементы взаимодействия с окружающей средой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ru" sz="1300">
                <a:solidFill>
                  <a:schemeClr val="dk1"/>
                </a:solidFill>
              </a:rPr>
              <a:t>Провести расчеты характеристик модели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ru" sz="1300">
                <a:solidFill>
                  <a:schemeClr val="dk1"/>
                </a:solidFill>
              </a:rPr>
              <a:t>Подобрать нужные материалы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ru" sz="1300">
                <a:solidFill>
                  <a:schemeClr val="dk1"/>
                </a:solidFill>
              </a:rPr>
              <a:t>Собрать модель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" sz="1300">
                <a:solidFill>
                  <a:schemeClr val="dk1"/>
                </a:solidFill>
              </a:rPr>
              <a:t>Провести испытание полученного устройства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" sz="1300">
                <a:solidFill>
                  <a:schemeClr val="dk1"/>
                </a:solidFill>
              </a:rPr>
              <a:t>Рассчитать производительность и КПД устройства с помощью данных полученных экспериментально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" sz="1300">
                <a:solidFill>
                  <a:schemeClr val="dk1"/>
                </a:solidFill>
              </a:rPr>
              <a:t>Разработать технику безопасности и инструкцию по пользованию прибором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" sz="1300">
                <a:solidFill>
                  <a:schemeClr val="dk1"/>
                </a:solidFill>
              </a:rPr>
              <a:t>Сравнить характеристики самодельного прибора с магазинным экземпляром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ru" sz="1300">
                <a:solidFill>
                  <a:schemeClr val="dk1"/>
                </a:solidFill>
              </a:rPr>
              <a:t>Сделать выводы, продумать дальнейшее усовершенствование модели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проекта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2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питания модулей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763" y="1145223"/>
            <a:ext cx="7445827" cy="37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3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подключения датчиков к Arduino и его задачи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7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900" y="1132100"/>
            <a:ext cx="4885799" cy="37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377375" y="1277250"/>
            <a:ext cx="2968200" cy="3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Управление работой увлажнителя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Создание интерфейса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Измерение и мониторинг показателей микроклимата в квартире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Контроль работы с помощью индикации, а также сигнализировании пользователя о завершении работы с помощью звукового модуля.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4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Блок питания 24В, &gt;2А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Arduino Nano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Вентилятор 24В (60x60x25)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Ультразвуковой испаритель 24В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Светодиодный модуль KY-016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Звуковой модуль KY-006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MOSFET транзистор IRF520N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ШИМ регулятор XK-1074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Тумблер ON-OFF (2A+ 24V+)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Датчик влажности DHT11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Тактовая кнопка KY-004 x2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DC-DC преобразователь MP1584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Модуль реального времени RTC DS3231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chemeClr val="lt1"/>
                </a:highlight>
              </a:rPr>
              <a:t>Дисплей LCD 2004 I2C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Датчики и элементы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8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8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5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0" y="1140025"/>
            <a:ext cx="559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Использованные библиотеки: для датчика влажности (</a:t>
            </a: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stDHT.h</a:t>
            </a: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), для дисплея (</a:t>
            </a: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LiquidCrystal_I2C.h</a:t>
            </a: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), для модуля часов реального времени (</a:t>
            </a: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RTClib.h</a:t>
            </a: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) и стандартная библиотека (</a:t>
            </a: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Wire.h</a:t>
            </a: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).</a:t>
            </a:r>
            <a:endParaRPr sz="218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Для модулей написаны отдельные функции</a:t>
            </a:r>
            <a:endParaRPr sz="218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В коде прописывается время продолжительности работы и автоматически после определенного времени увлажнитель отключает нагреватель </a:t>
            </a:r>
            <a:endParaRPr sz="218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В процессе работы увлажнителя на дисплей выводится реальное время и показания влажности и температуры, а также время до конца сессии (работы увлажнителя). Также есть индикация (светодиод)</a:t>
            </a:r>
            <a:endParaRPr sz="218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Реализована функция "Паузы"</a:t>
            </a:r>
            <a:endParaRPr sz="218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Параметры для настройки работы увлажнителя находятся в </a:t>
            </a:r>
            <a:r>
              <a:rPr lang="ru" sz="2181" u="sng">
                <a:solidFill>
                  <a:schemeClr val="dk1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setup.inc</a:t>
            </a: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, можно настроить:</a:t>
            </a:r>
            <a:endParaRPr sz="218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Время работы увлажнителя.</a:t>
            </a:r>
            <a:endParaRPr sz="218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Минимальную/максимальную допустимую влажность.</a:t>
            </a:r>
            <a:endParaRPr sz="218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ru" sz="2181">
                <a:solidFill>
                  <a:schemeClr val="dk1"/>
                </a:solidFill>
                <a:highlight>
                  <a:schemeClr val="lt1"/>
                </a:highlight>
              </a:rPr>
              <a:t>Длительность и тон писка.</a:t>
            </a:r>
            <a:endParaRPr sz="218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кода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9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6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5">
            <a:alphaModFix/>
          </a:blip>
          <a:srcRect b="19425" l="11371" r="9382" t="32504"/>
          <a:stretch/>
        </p:blipFill>
        <p:spPr>
          <a:xfrm rot="171018">
            <a:off x="5334394" y="1575536"/>
            <a:ext cx="3719513" cy="160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8248">
            <a:off x="5371481" y="3234974"/>
            <a:ext cx="3594514" cy="178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125125" y="14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Контейнер, крышка и корпус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0"/>
          <p:cNvCxnSpPr/>
          <p:nvPr/>
        </p:nvCxnSpPr>
        <p:spPr>
          <a:xfrm>
            <a:off x="209425" y="813850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0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7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b="0" l="9706" r="0" t="0"/>
          <a:stretch/>
        </p:blipFill>
        <p:spPr>
          <a:xfrm>
            <a:off x="2039975" y="957775"/>
            <a:ext cx="3068752" cy="22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5">
            <a:alphaModFix/>
          </a:blip>
          <a:srcRect b="5254" l="6046" r="3570" t="2723"/>
          <a:stretch/>
        </p:blipFill>
        <p:spPr>
          <a:xfrm>
            <a:off x="5473125" y="1632575"/>
            <a:ext cx="3579317" cy="233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6">
            <a:alphaModFix/>
          </a:blip>
          <a:srcRect b="10450" l="4232" r="0" t="0"/>
          <a:stretch/>
        </p:blipFill>
        <p:spPr>
          <a:xfrm>
            <a:off x="530999" y="3205075"/>
            <a:ext cx="4198875" cy="16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5560200" y="4310100"/>
            <a:ext cx="345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Моделирование в SolidWorks и 3D Печать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235500" y="1152475"/>
            <a:ext cx="235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Были смоделированы таблички с названиями всех элементов на корпусе для упрощения использования устройства в программе CorelDRAW и вырезаны на лазерном станке GCC Spirit GLS40. Затем размещены на корпусе с помощью жидкого клея.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Таблички с гравировкой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52" y="105950"/>
            <a:ext cx="1253921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1"/>
          <p:cNvCxnSpPr/>
          <p:nvPr/>
        </p:nvCxnSpPr>
        <p:spPr>
          <a:xfrm>
            <a:off x="333825" y="994225"/>
            <a:ext cx="848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175" y="1152475"/>
            <a:ext cx="5849350" cy="358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4421475" y="4862400"/>
            <a:ext cx="308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8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